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28079700" cy="49679225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1399649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279929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419894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5598597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6998246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839789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979754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11197194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47" userDrawn="1">
          <p15:clr>
            <a:srgbClr val="A4A3A4"/>
          </p15:clr>
        </p15:guide>
        <p15:guide id="2" pos="8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89079" autoAdjust="0"/>
  </p:normalViewPr>
  <p:slideViewPr>
    <p:cSldViewPr>
      <p:cViewPr varScale="1">
        <p:scale>
          <a:sx n="14" d="100"/>
          <a:sy n="14" d="100"/>
        </p:scale>
        <p:origin x="3738" y="180"/>
      </p:cViewPr>
      <p:guideLst>
        <p:guide orient="horz" pos="15647"/>
        <p:guide pos="8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3294346-E28D-45C7-9BE8-EEDAA4A4ACD6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60625" y="685800"/>
            <a:ext cx="1936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6536A2A-DAB9-4D49-BB19-859BC74125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154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1pPr>
    <a:lvl2pPr marL="1399649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2pPr>
    <a:lvl3pPr marL="279929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3pPr>
    <a:lvl4pPr marL="419894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4pPr>
    <a:lvl5pPr marL="5598597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5pPr>
    <a:lvl6pPr marL="6998246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6pPr>
    <a:lvl7pPr marL="839789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7pPr>
    <a:lvl8pPr marL="979754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8pPr>
    <a:lvl9pPr marL="11197194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36A2A-DAB9-4D49-BB19-859BC741254C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39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105983" y="15432780"/>
            <a:ext cx="23867745" cy="106488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11955" y="28151561"/>
            <a:ext cx="19655790" cy="126958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A936-2625-4173-B5DA-8B0A6A27D119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2718E-38BC-4977-9F73-F62445BC6E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49CD-5A33-4AA2-B8D8-178FC858C730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97F2-AEB3-46A8-BB10-8F5CA76DD8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0357780" y="1989492"/>
            <a:ext cx="6317935" cy="4238833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403985" y="1989492"/>
            <a:ext cx="18485805" cy="423883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9AB9C-D106-458E-B07F-C2AE45793931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C427-1AC1-41ED-99FA-DDC180ED42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A5A0-8AFE-46B0-A9E1-BF23975EF70F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6C806-FA95-4773-B108-F6E40E7097D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18111" y="31923504"/>
            <a:ext cx="23867745" cy="9866846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18111" y="21056187"/>
            <a:ext cx="23867745" cy="10867325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A2A0D-64C2-4FC9-8E60-80AD80AA441E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C985B-007A-47DC-ABAF-7030671253D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0398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27384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9BF5-1914-4158-A2EB-E9E73611106E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2F59-1491-4B33-BE08-29A9DF05AC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03985" y="11120328"/>
            <a:ext cx="1240674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03985" y="15754752"/>
            <a:ext cx="1240674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4264105" y="11120328"/>
            <a:ext cx="1241161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4264105" y="15754752"/>
            <a:ext cx="1241161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A5D68-1B0F-4920-8477-614E29D6AAD6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0BBD-C082-4CD7-89D4-F7B91054F9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C5C0-BFF9-4769-A87E-D139F159981B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6E8A2-6594-47A6-A78D-95658F1711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7D8F-7112-4690-9ED7-1B8816711A31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0AD4-E81A-4EC5-86A2-13DABEB081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988" y="1977971"/>
            <a:ext cx="9238033" cy="84178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78385" y="1977985"/>
            <a:ext cx="15697336" cy="42399844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03988" y="10395853"/>
            <a:ext cx="9238033" cy="33981975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A22E-D19F-4260-AE67-0590FD864103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4968D-1F94-497E-8C9E-2DE3C8388B3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03818" y="34775466"/>
            <a:ext cx="16847820" cy="410544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503818" y="4438929"/>
            <a:ext cx="16847820" cy="29807535"/>
          </a:xfrm>
        </p:spPr>
        <p:txBody>
          <a:bodyPr rtlCol="0">
            <a:normAutofit/>
          </a:bodyPr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03818" y="38880907"/>
            <a:ext cx="16847820" cy="5830404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15E3-66EA-4785-9ED8-1012588C2A90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6327-698A-45CD-B488-EB46A6FD48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1403985" y="1989473"/>
            <a:ext cx="25271730" cy="827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1403985" y="11591833"/>
            <a:ext cx="25271730" cy="327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4039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90D3C5-2A58-466B-959C-AAF561C3290B}" type="datetimeFigureOut">
              <a:rPr lang="ko-KR" altLang="en-US"/>
              <a:pPr>
                <a:defRPr/>
              </a:pPr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9593903" y="46045299"/>
            <a:ext cx="8891905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28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01237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A50FDE-731C-4101-A44A-54470EF11E4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104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108496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216992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325487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433983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81372" indent="-81372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74354" y="644924"/>
            <a:ext cx="26930992" cy="378565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[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번호</a:t>
            </a:r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] 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제목 </a:t>
            </a:r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(3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줄 내로 </a:t>
            </a:r>
            <a:r>
              <a:rPr kumimoji="0" lang="ko-KR" altLang="en-US" sz="6000" b="1" dirty="0" smtClean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작성</a:t>
            </a:r>
            <a:r>
              <a:rPr kumimoji="0" lang="en-US" altLang="ko-KR" sz="6000" b="1" dirty="0" smtClean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)</a:t>
            </a:r>
            <a:endParaRPr kumimoji="0" lang="en-US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endParaRPr kumimoji="0" lang="en-US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r>
              <a:rPr kumimoji="0" lang="ko-KR" altLang="en-US" sz="6000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저자명</a:t>
            </a:r>
            <a:endParaRPr kumimoji="0" lang="en-US" altLang="ko-KR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r>
              <a:rPr kumimoji="0" lang="ko-KR" altLang="en-US" sz="6000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소속</a:t>
            </a:r>
            <a:endParaRPr kumimoji="0" lang="sv-SE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357" y="5181428"/>
            <a:ext cx="26914990" cy="4358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6600" b="1" dirty="0">
                <a:latin typeface="+mn-ea"/>
                <a:ea typeface="+mn-ea"/>
              </a:rPr>
              <a:t>본문</a:t>
            </a:r>
            <a:endParaRPr lang="en-US" altLang="ko-KR" sz="6600" b="1" dirty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6600" b="1" dirty="0"/>
              <a:t> </a:t>
            </a:r>
            <a:r>
              <a:rPr lang="en-US" altLang="ko-KR" sz="4400" dirty="0"/>
              <a:t>- </a:t>
            </a:r>
            <a:r>
              <a:rPr lang="ko-KR" altLang="en-US" sz="4400" dirty="0">
                <a:latin typeface="+mn-ea"/>
                <a:ea typeface="+mn-ea"/>
              </a:rPr>
              <a:t>영어는 </a:t>
            </a:r>
            <a:r>
              <a:rPr lang="en-US" altLang="ko-KR" sz="4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Arial</a:t>
            </a:r>
            <a:r>
              <a:rPr lang="en-US" altLang="ko-KR" sz="4400" dirty="0">
                <a:latin typeface="+mn-ea"/>
                <a:ea typeface="+mn-ea"/>
              </a:rPr>
              <a:t>, </a:t>
            </a:r>
            <a:r>
              <a:rPr lang="ko-KR" altLang="en-US" sz="4400" dirty="0">
                <a:latin typeface="+mn-ea"/>
                <a:ea typeface="+mn-ea"/>
              </a:rPr>
              <a:t>한글은 맑은 고딕으로 </a:t>
            </a:r>
            <a:r>
              <a:rPr lang="ko-KR" altLang="en-US" sz="4400" dirty="0" smtClean="0">
                <a:latin typeface="+mn-ea"/>
                <a:ea typeface="+mn-ea"/>
              </a:rPr>
              <a:t>작성</a:t>
            </a:r>
            <a:endParaRPr lang="en-US" altLang="ko-KR" sz="44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6000" dirty="0">
                <a:latin typeface="+mn-ea"/>
                <a:ea typeface="+mn-ea"/>
              </a:rPr>
              <a:t> </a:t>
            </a:r>
            <a:r>
              <a:rPr lang="en-US" altLang="ko-KR" sz="6000" dirty="0" smtClean="0">
                <a:latin typeface="+mn-ea"/>
                <a:ea typeface="+mn-ea"/>
              </a:rPr>
              <a:t>   </a:t>
            </a: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115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9600" b="1" dirty="0" smtClean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※ </a:t>
            </a:r>
            <a:r>
              <a:rPr lang="ko-KR" altLang="en-US" sz="8000" b="1" dirty="0" smtClean="0">
                <a:latin typeface="+mn-ea"/>
                <a:ea typeface="+mn-ea"/>
              </a:rPr>
              <a:t>파일 제출시 유의사항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115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- Oral </a:t>
            </a:r>
            <a:r>
              <a:rPr lang="ko-KR" altLang="en-US" sz="8000" b="1" dirty="0" smtClean="0">
                <a:latin typeface="+mn-ea"/>
                <a:ea typeface="+mn-ea"/>
              </a:rPr>
              <a:t>포스터 발표는 </a:t>
            </a:r>
            <a:r>
              <a:rPr lang="ko-KR" altLang="en-US" sz="8000" b="1" dirty="0" smtClean="0">
                <a:latin typeface="+mn-ea"/>
                <a:ea typeface="+mn-ea"/>
              </a:rPr>
              <a:t>녹색 </a:t>
            </a:r>
            <a:r>
              <a:rPr lang="ko-KR" altLang="en-US" sz="8000" b="1" dirty="0" smtClean="0">
                <a:latin typeface="+mn-ea"/>
                <a:ea typeface="+mn-ea"/>
              </a:rPr>
              <a:t>네모 박스 구분에 따라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  3</a:t>
            </a:r>
            <a:r>
              <a:rPr lang="ko-KR" altLang="en-US" sz="8000" b="1" dirty="0" smtClean="0">
                <a:latin typeface="+mn-ea"/>
                <a:ea typeface="+mn-ea"/>
              </a:rPr>
              <a:t>분할된 슬라이드로 진행됩니다</a:t>
            </a:r>
            <a:r>
              <a:rPr lang="en-US" altLang="ko-KR" sz="8000" b="1" dirty="0" smtClean="0">
                <a:latin typeface="+mn-ea"/>
                <a:ea typeface="+mn-ea"/>
              </a:rPr>
              <a:t>.</a:t>
            </a: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- </a:t>
            </a:r>
            <a:r>
              <a:rPr lang="ko-KR" altLang="en-US" sz="8000" b="1" dirty="0" smtClean="0">
                <a:latin typeface="+mn-ea"/>
                <a:ea typeface="+mn-ea"/>
              </a:rPr>
              <a:t>포스터 사이즈는 반드시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학회 지정 사이즈</a:t>
            </a:r>
            <a:r>
              <a:rPr lang="ko-KR" altLang="en-US" sz="8000" b="1" dirty="0" smtClean="0">
                <a:latin typeface="+mn-ea"/>
                <a:ea typeface="+mn-ea"/>
              </a:rPr>
              <a:t>로 제작</a:t>
            </a:r>
            <a:r>
              <a:rPr lang="en-US" altLang="ko-KR" sz="8000" b="1" dirty="0" smtClean="0">
                <a:latin typeface="+mn-ea"/>
                <a:ea typeface="+mn-ea"/>
              </a:rPr>
              <a:t/>
            </a:r>
            <a:br>
              <a:rPr lang="en-US" altLang="ko-KR" sz="8000" b="1" dirty="0" smtClean="0">
                <a:latin typeface="+mn-ea"/>
                <a:ea typeface="+mn-ea"/>
              </a:rPr>
            </a:b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   (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너비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78cm / 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높이</a:t>
            </a:r>
            <a:r>
              <a:rPr lang="en-US" altLang="ko-KR" sz="80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138cm)</a:t>
            </a:r>
            <a:b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en-US" altLang="ko-KR" sz="8000" b="1" dirty="0" smtClean="0">
                <a:latin typeface="+mn-ea"/>
                <a:ea typeface="+mn-ea"/>
              </a:rPr>
              <a:t> - </a:t>
            </a:r>
            <a:r>
              <a:rPr lang="ko-KR" altLang="en-US" sz="8000" b="1" dirty="0" smtClean="0">
                <a:latin typeface="+mn-ea"/>
                <a:ea typeface="+mn-ea"/>
              </a:rPr>
              <a:t>파일 제목에 반드시 포스터 번호 작성</a:t>
            </a:r>
            <a:r>
              <a:rPr lang="en-US" altLang="ko-KR" sz="8000" b="1" dirty="0" smtClean="0">
                <a:latin typeface="+mn-ea"/>
                <a:ea typeface="+mn-ea"/>
              </a:rPr>
              <a:t/>
            </a:r>
            <a:br>
              <a:rPr lang="en-US" altLang="ko-KR" sz="8000" b="1" dirty="0" smtClean="0">
                <a:latin typeface="+mn-ea"/>
                <a:ea typeface="+mn-ea"/>
              </a:rPr>
            </a:br>
            <a:r>
              <a:rPr lang="en-US" altLang="ko-KR" sz="8000" b="1" dirty="0" smtClean="0">
                <a:latin typeface="+mn-ea"/>
                <a:ea typeface="+mn-ea"/>
              </a:rPr>
              <a:t> -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파일 형식은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PPT, PNG</a:t>
            </a:r>
            <a:r>
              <a:rPr lang="ko-KR" altLang="en-US" sz="8000" b="1" dirty="0" smtClean="0">
                <a:latin typeface="+mn-ea"/>
                <a:ea typeface="+mn-ea"/>
              </a:rPr>
              <a:t>로 제출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(PPT </a:t>
            </a:r>
            <a:r>
              <a:rPr lang="ko-KR" altLang="en-US" sz="8000" b="1" dirty="0" smtClean="0">
                <a:latin typeface="+mn-ea"/>
                <a:ea typeface="+mn-ea"/>
              </a:rPr>
              <a:t>형식으로만 제출할 경우 학회에서 </a:t>
            </a: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변환 시 파일 깨짐 현상이 발생할 수 있습니다</a:t>
            </a:r>
            <a:r>
              <a:rPr lang="en-US" altLang="ko-KR" sz="8000" b="1" dirty="0" smtClean="0">
                <a:latin typeface="+mn-ea"/>
                <a:ea typeface="+mn-ea"/>
              </a:rPr>
              <a:t>.</a:t>
            </a:r>
            <a:r>
              <a:rPr lang="en-US" altLang="ko-KR" sz="8000" b="1" dirty="0">
                <a:latin typeface="+mn-ea"/>
                <a:ea typeface="+mn-ea"/>
              </a:rPr>
              <a:t/>
            </a:r>
            <a:br>
              <a:rPr lang="en-US" altLang="ko-KR" sz="8000" b="1" dirty="0">
                <a:latin typeface="+mn-ea"/>
                <a:ea typeface="+mn-ea"/>
              </a:rPr>
            </a:br>
            <a:r>
              <a:rPr lang="ko-KR" altLang="en-US" sz="8000" b="1" dirty="0" smtClean="0">
                <a:latin typeface="+mn-ea"/>
                <a:ea typeface="+mn-ea"/>
              </a:rPr>
              <a:t>깨짐 현상 방지를 위해 </a:t>
            </a: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파일 함께 제출 바랍니다</a:t>
            </a:r>
            <a:r>
              <a:rPr lang="en-US" altLang="ko-KR" sz="8000" b="1" dirty="0" smtClean="0">
                <a:latin typeface="+mn-ea"/>
                <a:ea typeface="+mn-ea"/>
              </a:rPr>
              <a:t>.)</a:t>
            </a:r>
            <a:br>
              <a:rPr lang="en-US" altLang="ko-KR" sz="8000" b="1" dirty="0" smtClean="0">
                <a:latin typeface="+mn-ea"/>
                <a:ea typeface="+mn-ea"/>
              </a:rPr>
            </a:b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변환 방법 </a:t>
            </a:r>
            <a:r>
              <a:rPr lang="en-US" altLang="ko-KR" sz="8000" b="1" dirty="0" smtClean="0">
                <a:latin typeface="+mn-ea"/>
                <a:ea typeface="+mn-ea"/>
              </a:rPr>
              <a:t>: </a:t>
            </a:r>
          </a:p>
          <a:p>
            <a:pPr>
              <a:buNone/>
            </a:pPr>
            <a:r>
              <a:rPr lang="ko-KR" altLang="en-US" sz="6000" dirty="0" smtClean="0">
                <a:latin typeface="+mn-ea"/>
                <a:ea typeface="+mn-ea"/>
              </a:rPr>
              <a:t>파일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내보내기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파일형식변경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이미지파일형식</a:t>
            </a:r>
            <a:r>
              <a:rPr lang="en-US" altLang="ko-KR" sz="6000" dirty="0" smtClean="0">
                <a:latin typeface="+mn-ea"/>
                <a:ea typeface="+mn-ea"/>
              </a:rPr>
              <a:t>(PNG) -&gt; </a:t>
            </a:r>
            <a:br>
              <a:rPr lang="en-US" altLang="ko-KR" sz="6000" dirty="0" smtClean="0">
                <a:latin typeface="+mn-ea"/>
                <a:ea typeface="+mn-ea"/>
              </a:rPr>
            </a:br>
            <a:r>
              <a:rPr lang="ko-KR" altLang="en-US" sz="6000" dirty="0" smtClean="0">
                <a:latin typeface="+mn-ea"/>
                <a:ea typeface="+mn-ea"/>
              </a:rPr>
              <a:t>모든 슬라이드 클릭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완료된 </a:t>
            </a:r>
            <a:r>
              <a:rPr lang="en-US" altLang="ko-KR" sz="6000" dirty="0" smtClean="0">
                <a:latin typeface="+mn-ea"/>
                <a:ea typeface="+mn-ea"/>
              </a:rPr>
              <a:t>PNG </a:t>
            </a:r>
            <a:r>
              <a:rPr lang="ko-KR" altLang="en-US" sz="6000" dirty="0" smtClean="0">
                <a:latin typeface="+mn-ea"/>
                <a:ea typeface="+mn-ea"/>
              </a:rPr>
              <a:t>파일 확인 </a:t>
            </a:r>
            <a:endParaRPr lang="ko-KR" altLang="en-US" sz="6000" dirty="0"/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28079700" cy="164929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6492980"/>
            <a:ext cx="28079700" cy="164929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0" y="32985959"/>
            <a:ext cx="28079700" cy="167429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3463786" y="8565804"/>
            <a:ext cx="3240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800" b="1" dirty="0" smtClean="0">
                <a:solidFill>
                  <a:srgbClr val="FF0000"/>
                </a:solidFill>
              </a:rPr>
              <a:t>1</a:t>
            </a:r>
            <a:endParaRPr lang="ko-KR" altLang="en-US" sz="13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63786" y="23391519"/>
            <a:ext cx="3240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800" b="1" dirty="0" smtClean="0">
                <a:solidFill>
                  <a:srgbClr val="FF0000"/>
                </a:solidFill>
              </a:rPr>
              <a:t>2</a:t>
            </a:r>
            <a:endParaRPr lang="ko-KR" altLang="en-US" sz="13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63786" y="43940368"/>
            <a:ext cx="3240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800" b="1" dirty="0" smtClean="0">
                <a:solidFill>
                  <a:srgbClr val="FF0000"/>
                </a:solidFill>
              </a:rPr>
              <a:t>3</a:t>
            </a:r>
            <a:endParaRPr lang="ko-KR" altLang="en-US" sz="1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138</Words>
  <Application>Microsoft Office PowerPoint</Application>
  <PresentationFormat>사용자 지정</PresentationFormat>
  <Paragraphs>40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80</cp:revision>
  <dcterms:created xsi:type="dcterms:W3CDTF">2014-07-24T22:56:28Z</dcterms:created>
  <dcterms:modified xsi:type="dcterms:W3CDTF">2020-10-15T09:57:22Z</dcterms:modified>
</cp:coreProperties>
</file>