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0" r:id="rId2"/>
  </p:sldIdLst>
  <p:sldSz cx="28079700" cy="49679225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1399649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2799298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4198948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5598597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6998246" algn="l" defTabSz="2799298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8397895" algn="l" defTabSz="2799298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9797545" algn="l" defTabSz="2799298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11197194" algn="l" defTabSz="2799298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5647" userDrawn="1">
          <p15:clr>
            <a:srgbClr val="A4A3A4"/>
          </p15:clr>
        </p15:guide>
        <p15:guide id="2" pos="884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166" autoAdjust="0"/>
    <p:restoredTop sz="89079" autoAdjust="0"/>
  </p:normalViewPr>
  <p:slideViewPr>
    <p:cSldViewPr>
      <p:cViewPr varScale="1">
        <p:scale>
          <a:sx n="14" d="100"/>
          <a:sy n="14" d="100"/>
        </p:scale>
        <p:origin x="3738" y="180"/>
      </p:cViewPr>
      <p:guideLst>
        <p:guide orient="horz" pos="15647"/>
        <p:guide pos="884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33294346-E28D-45C7-9BE8-EEDAA4A4ACD6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2460625" y="685800"/>
            <a:ext cx="1936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ko-KR" altLang="en-US" noProof="0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noProof="0"/>
              <a:t>마스터 텍스트 스타일을 편집합니다</a:t>
            </a:r>
          </a:p>
          <a:p>
            <a:pPr lvl="1"/>
            <a:r>
              <a:rPr lang="ko-KR" altLang="en-US" noProof="0"/>
              <a:t>둘째 수준</a:t>
            </a:r>
          </a:p>
          <a:p>
            <a:pPr lvl="2"/>
            <a:r>
              <a:rPr lang="ko-KR" altLang="en-US" noProof="0"/>
              <a:t>셋째 수준</a:t>
            </a:r>
          </a:p>
          <a:p>
            <a:pPr lvl="3"/>
            <a:r>
              <a:rPr lang="ko-KR" altLang="en-US" noProof="0"/>
              <a:t>넷째 수준</a:t>
            </a:r>
          </a:p>
          <a:p>
            <a:pPr lvl="4"/>
            <a:r>
              <a:rPr lang="ko-KR" altLang="en-US" noProof="0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16536A2A-DAB9-4D49-BB19-859BC741254C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9515446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 latinLnBrk="1">
      <a:spcBef>
        <a:spcPct val="30000"/>
      </a:spcBef>
      <a:spcAft>
        <a:spcPct val="0"/>
      </a:spcAft>
      <a:defRPr sz="3674" kern="1200">
        <a:solidFill>
          <a:schemeClr val="tx1"/>
        </a:solidFill>
        <a:latin typeface="+mn-lt"/>
        <a:ea typeface="+mn-ea"/>
        <a:cs typeface="+mn-cs"/>
      </a:defRPr>
    </a:lvl1pPr>
    <a:lvl2pPr marL="1399649" algn="l" rtl="0" fontAlgn="base" latinLnBrk="1">
      <a:spcBef>
        <a:spcPct val="30000"/>
      </a:spcBef>
      <a:spcAft>
        <a:spcPct val="0"/>
      </a:spcAft>
      <a:defRPr sz="3674" kern="1200">
        <a:solidFill>
          <a:schemeClr val="tx1"/>
        </a:solidFill>
        <a:latin typeface="+mn-lt"/>
        <a:ea typeface="+mn-ea"/>
        <a:cs typeface="+mn-cs"/>
      </a:defRPr>
    </a:lvl2pPr>
    <a:lvl3pPr marL="2799298" algn="l" rtl="0" fontAlgn="base" latinLnBrk="1">
      <a:spcBef>
        <a:spcPct val="30000"/>
      </a:spcBef>
      <a:spcAft>
        <a:spcPct val="0"/>
      </a:spcAft>
      <a:defRPr sz="3674" kern="1200">
        <a:solidFill>
          <a:schemeClr val="tx1"/>
        </a:solidFill>
        <a:latin typeface="+mn-lt"/>
        <a:ea typeface="+mn-ea"/>
        <a:cs typeface="+mn-cs"/>
      </a:defRPr>
    </a:lvl3pPr>
    <a:lvl4pPr marL="4198948" algn="l" rtl="0" fontAlgn="base" latinLnBrk="1">
      <a:spcBef>
        <a:spcPct val="30000"/>
      </a:spcBef>
      <a:spcAft>
        <a:spcPct val="0"/>
      </a:spcAft>
      <a:defRPr sz="3674" kern="1200">
        <a:solidFill>
          <a:schemeClr val="tx1"/>
        </a:solidFill>
        <a:latin typeface="+mn-lt"/>
        <a:ea typeface="+mn-ea"/>
        <a:cs typeface="+mn-cs"/>
      </a:defRPr>
    </a:lvl4pPr>
    <a:lvl5pPr marL="5598597" algn="l" rtl="0" fontAlgn="base" latinLnBrk="1">
      <a:spcBef>
        <a:spcPct val="30000"/>
      </a:spcBef>
      <a:spcAft>
        <a:spcPct val="0"/>
      </a:spcAft>
      <a:defRPr sz="3674" kern="1200">
        <a:solidFill>
          <a:schemeClr val="tx1"/>
        </a:solidFill>
        <a:latin typeface="+mn-lt"/>
        <a:ea typeface="+mn-ea"/>
        <a:cs typeface="+mn-cs"/>
      </a:defRPr>
    </a:lvl5pPr>
    <a:lvl6pPr marL="6998246" algn="l" defTabSz="2799298" rtl="0" eaLnBrk="1" latinLnBrk="1" hangingPunct="1">
      <a:defRPr sz="3674" kern="1200">
        <a:solidFill>
          <a:schemeClr val="tx1"/>
        </a:solidFill>
        <a:latin typeface="+mn-lt"/>
        <a:ea typeface="+mn-ea"/>
        <a:cs typeface="+mn-cs"/>
      </a:defRPr>
    </a:lvl6pPr>
    <a:lvl7pPr marL="8397895" algn="l" defTabSz="2799298" rtl="0" eaLnBrk="1" latinLnBrk="1" hangingPunct="1">
      <a:defRPr sz="3674" kern="1200">
        <a:solidFill>
          <a:schemeClr val="tx1"/>
        </a:solidFill>
        <a:latin typeface="+mn-lt"/>
        <a:ea typeface="+mn-ea"/>
        <a:cs typeface="+mn-cs"/>
      </a:defRPr>
    </a:lvl7pPr>
    <a:lvl8pPr marL="9797545" algn="l" defTabSz="2799298" rtl="0" eaLnBrk="1" latinLnBrk="1" hangingPunct="1">
      <a:defRPr sz="3674" kern="1200">
        <a:solidFill>
          <a:schemeClr val="tx1"/>
        </a:solidFill>
        <a:latin typeface="+mn-lt"/>
        <a:ea typeface="+mn-ea"/>
        <a:cs typeface="+mn-cs"/>
      </a:defRPr>
    </a:lvl8pPr>
    <a:lvl9pPr marL="11197194" algn="l" defTabSz="2799298" rtl="0" eaLnBrk="1" latinLnBrk="1" hangingPunct="1">
      <a:defRPr sz="367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2105983" y="15432780"/>
            <a:ext cx="23867745" cy="1064883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4211955" y="28151561"/>
            <a:ext cx="19655790" cy="1269580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4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699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54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398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24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09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594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679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5EA936-2625-4173-B5DA-8B0A6A27D119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C2718E-38BC-4977-9F73-F62445BC6EB4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C49CD-5A33-4AA2-B8D8-178FC858C730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0597F2-AEB3-46A8-BB10-8F5CA76DD8A0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20357780" y="1989492"/>
            <a:ext cx="6317935" cy="42388337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1403985" y="1989492"/>
            <a:ext cx="18485805" cy="42388337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D9AB9C-D106-458E-B07F-C2AE45793931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85C427-1AC1-41ED-99FA-DDC180ED423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A5A0-8AFE-46B0-A9E1-BF23975EF70F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66C806-FA95-4773-B108-F6E40E7097D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218111" y="31923504"/>
            <a:ext cx="23867745" cy="9866846"/>
          </a:xfrm>
        </p:spPr>
        <p:txBody>
          <a:bodyPr anchor="t"/>
          <a:lstStyle>
            <a:lvl1pPr algn="l">
              <a:defRPr sz="949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2218111" y="21056187"/>
            <a:ext cx="23867745" cy="10867325"/>
          </a:xfrm>
        </p:spPr>
        <p:txBody>
          <a:bodyPr anchor="b"/>
          <a:lstStyle>
            <a:lvl1pPr marL="0" indent="0">
              <a:buNone/>
              <a:defRPr sz="475">
                <a:solidFill>
                  <a:schemeClr val="tx1">
                    <a:tint val="75000"/>
                  </a:schemeClr>
                </a:solidFill>
              </a:defRPr>
            </a:lvl1pPr>
            <a:lvl2pPr marL="108496" indent="0">
              <a:buNone/>
              <a:defRPr sz="427">
                <a:solidFill>
                  <a:schemeClr val="tx1">
                    <a:tint val="75000"/>
                  </a:schemeClr>
                </a:solidFill>
              </a:defRPr>
            </a:lvl2pPr>
            <a:lvl3pPr marL="216992" indent="0">
              <a:buNone/>
              <a:defRPr sz="380">
                <a:solidFill>
                  <a:schemeClr val="tx1">
                    <a:tint val="75000"/>
                  </a:schemeClr>
                </a:solidFill>
              </a:defRPr>
            </a:lvl3pPr>
            <a:lvl4pPr marL="325487" indent="0">
              <a:buNone/>
              <a:defRPr sz="332">
                <a:solidFill>
                  <a:schemeClr val="tx1">
                    <a:tint val="75000"/>
                  </a:schemeClr>
                </a:solidFill>
              </a:defRPr>
            </a:lvl4pPr>
            <a:lvl5pPr marL="433983" indent="0">
              <a:buNone/>
              <a:defRPr sz="332">
                <a:solidFill>
                  <a:schemeClr val="tx1">
                    <a:tint val="75000"/>
                  </a:schemeClr>
                </a:solidFill>
              </a:defRPr>
            </a:lvl5pPr>
            <a:lvl6pPr marL="542478" indent="0">
              <a:buNone/>
              <a:defRPr sz="332">
                <a:solidFill>
                  <a:schemeClr val="tx1">
                    <a:tint val="75000"/>
                  </a:schemeClr>
                </a:solidFill>
              </a:defRPr>
            </a:lvl6pPr>
            <a:lvl7pPr marL="650975" indent="0">
              <a:buNone/>
              <a:defRPr sz="332">
                <a:solidFill>
                  <a:schemeClr val="tx1">
                    <a:tint val="75000"/>
                  </a:schemeClr>
                </a:solidFill>
              </a:defRPr>
            </a:lvl7pPr>
            <a:lvl8pPr marL="759470" indent="0">
              <a:buNone/>
              <a:defRPr sz="332">
                <a:solidFill>
                  <a:schemeClr val="tx1">
                    <a:tint val="75000"/>
                  </a:schemeClr>
                </a:solidFill>
              </a:defRPr>
            </a:lvl8pPr>
            <a:lvl9pPr marL="867966" indent="0">
              <a:buNone/>
              <a:defRPr sz="33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6A2A0D-64C2-4FC9-8E60-80AD80AA441E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6C985B-007A-47DC-ABAF-7030671253D4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1403988" y="11591833"/>
            <a:ext cx="12401870" cy="32785990"/>
          </a:xfrm>
        </p:spPr>
        <p:txBody>
          <a:bodyPr/>
          <a:lstStyle>
            <a:lvl1pPr>
              <a:defRPr sz="664"/>
            </a:lvl1pPr>
            <a:lvl2pPr>
              <a:defRPr sz="570"/>
            </a:lvl2pPr>
            <a:lvl3pPr>
              <a:defRPr sz="475"/>
            </a:lvl3pPr>
            <a:lvl4pPr>
              <a:defRPr sz="427"/>
            </a:lvl4pPr>
            <a:lvl5pPr>
              <a:defRPr sz="427"/>
            </a:lvl5pPr>
            <a:lvl6pPr>
              <a:defRPr sz="427"/>
            </a:lvl6pPr>
            <a:lvl7pPr>
              <a:defRPr sz="427"/>
            </a:lvl7pPr>
            <a:lvl8pPr>
              <a:defRPr sz="427"/>
            </a:lvl8pPr>
            <a:lvl9pPr>
              <a:defRPr sz="427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14273848" y="11591833"/>
            <a:ext cx="12401870" cy="32785990"/>
          </a:xfrm>
        </p:spPr>
        <p:txBody>
          <a:bodyPr/>
          <a:lstStyle>
            <a:lvl1pPr>
              <a:defRPr sz="664"/>
            </a:lvl1pPr>
            <a:lvl2pPr>
              <a:defRPr sz="570"/>
            </a:lvl2pPr>
            <a:lvl3pPr>
              <a:defRPr sz="475"/>
            </a:lvl3pPr>
            <a:lvl4pPr>
              <a:defRPr sz="427"/>
            </a:lvl4pPr>
            <a:lvl5pPr>
              <a:defRPr sz="427"/>
            </a:lvl5pPr>
            <a:lvl6pPr>
              <a:defRPr sz="427"/>
            </a:lvl6pPr>
            <a:lvl7pPr>
              <a:defRPr sz="427"/>
            </a:lvl7pPr>
            <a:lvl8pPr>
              <a:defRPr sz="427"/>
            </a:lvl8pPr>
            <a:lvl9pPr>
              <a:defRPr sz="427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AA9BF5-1914-4158-A2EB-E9E73611106E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232F59-1491-4B33-BE08-29A9DF05AC7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1403985" y="11120328"/>
            <a:ext cx="12406745" cy="4634424"/>
          </a:xfrm>
        </p:spPr>
        <p:txBody>
          <a:bodyPr anchor="b"/>
          <a:lstStyle>
            <a:lvl1pPr marL="0" indent="0">
              <a:buNone/>
              <a:defRPr sz="570" b="1"/>
            </a:lvl1pPr>
            <a:lvl2pPr marL="108496" indent="0">
              <a:buNone/>
              <a:defRPr sz="475" b="1"/>
            </a:lvl2pPr>
            <a:lvl3pPr marL="216992" indent="0">
              <a:buNone/>
              <a:defRPr sz="427" b="1"/>
            </a:lvl3pPr>
            <a:lvl4pPr marL="325487" indent="0">
              <a:buNone/>
              <a:defRPr sz="380" b="1"/>
            </a:lvl4pPr>
            <a:lvl5pPr marL="433983" indent="0">
              <a:buNone/>
              <a:defRPr sz="380" b="1"/>
            </a:lvl5pPr>
            <a:lvl6pPr marL="542478" indent="0">
              <a:buNone/>
              <a:defRPr sz="380" b="1"/>
            </a:lvl6pPr>
            <a:lvl7pPr marL="650975" indent="0">
              <a:buNone/>
              <a:defRPr sz="380" b="1"/>
            </a:lvl7pPr>
            <a:lvl8pPr marL="759470" indent="0">
              <a:buNone/>
              <a:defRPr sz="380" b="1"/>
            </a:lvl8pPr>
            <a:lvl9pPr marL="867966" indent="0">
              <a:buNone/>
              <a:defRPr sz="38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1403985" y="15754752"/>
            <a:ext cx="12406745" cy="28623057"/>
          </a:xfrm>
        </p:spPr>
        <p:txBody>
          <a:bodyPr/>
          <a:lstStyle>
            <a:lvl1pPr>
              <a:defRPr sz="570"/>
            </a:lvl1pPr>
            <a:lvl2pPr>
              <a:defRPr sz="475"/>
            </a:lvl2pPr>
            <a:lvl3pPr>
              <a:defRPr sz="427"/>
            </a:lvl3pPr>
            <a:lvl4pPr>
              <a:defRPr sz="380"/>
            </a:lvl4pPr>
            <a:lvl5pPr>
              <a:defRPr sz="380"/>
            </a:lvl5pPr>
            <a:lvl6pPr>
              <a:defRPr sz="380"/>
            </a:lvl6pPr>
            <a:lvl7pPr>
              <a:defRPr sz="380"/>
            </a:lvl7pPr>
            <a:lvl8pPr>
              <a:defRPr sz="380"/>
            </a:lvl8pPr>
            <a:lvl9pPr>
              <a:defRPr sz="38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14264105" y="11120328"/>
            <a:ext cx="12411615" cy="4634424"/>
          </a:xfrm>
        </p:spPr>
        <p:txBody>
          <a:bodyPr anchor="b"/>
          <a:lstStyle>
            <a:lvl1pPr marL="0" indent="0">
              <a:buNone/>
              <a:defRPr sz="570" b="1"/>
            </a:lvl1pPr>
            <a:lvl2pPr marL="108496" indent="0">
              <a:buNone/>
              <a:defRPr sz="475" b="1"/>
            </a:lvl2pPr>
            <a:lvl3pPr marL="216992" indent="0">
              <a:buNone/>
              <a:defRPr sz="427" b="1"/>
            </a:lvl3pPr>
            <a:lvl4pPr marL="325487" indent="0">
              <a:buNone/>
              <a:defRPr sz="380" b="1"/>
            </a:lvl4pPr>
            <a:lvl5pPr marL="433983" indent="0">
              <a:buNone/>
              <a:defRPr sz="380" b="1"/>
            </a:lvl5pPr>
            <a:lvl6pPr marL="542478" indent="0">
              <a:buNone/>
              <a:defRPr sz="380" b="1"/>
            </a:lvl6pPr>
            <a:lvl7pPr marL="650975" indent="0">
              <a:buNone/>
              <a:defRPr sz="380" b="1"/>
            </a:lvl7pPr>
            <a:lvl8pPr marL="759470" indent="0">
              <a:buNone/>
              <a:defRPr sz="380" b="1"/>
            </a:lvl8pPr>
            <a:lvl9pPr marL="867966" indent="0">
              <a:buNone/>
              <a:defRPr sz="38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14264105" y="15754752"/>
            <a:ext cx="12411615" cy="28623057"/>
          </a:xfrm>
        </p:spPr>
        <p:txBody>
          <a:bodyPr/>
          <a:lstStyle>
            <a:lvl1pPr>
              <a:defRPr sz="570"/>
            </a:lvl1pPr>
            <a:lvl2pPr>
              <a:defRPr sz="475"/>
            </a:lvl2pPr>
            <a:lvl3pPr>
              <a:defRPr sz="427"/>
            </a:lvl3pPr>
            <a:lvl4pPr>
              <a:defRPr sz="380"/>
            </a:lvl4pPr>
            <a:lvl5pPr>
              <a:defRPr sz="380"/>
            </a:lvl5pPr>
            <a:lvl6pPr>
              <a:defRPr sz="380"/>
            </a:lvl6pPr>
            <a:lvl7pPr>
              <a:defRPr sz="380"/>
            </a:lvl7pPr>
            <a:lvl8pPr>
              <a:defRPr sz="380"/>
            </a:lvl8pPr>
            <a:lvl9pPr>
              <a:defRPr sz="38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AA5D68-1B0F-4920-8477-614E29D6AAD6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8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9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7B0BBD-C082-4CD7-89D4-F7B91054F9C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FEC5C0-BFF9-4769-A87E-D139F159981B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4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E6E8A2-6594-47A6-A78D-95658F171165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087D8F-7112-4690-9ED7-1B8816711A31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3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400AD4-E81A-4EC5-86A2-13DABEB0815F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403988" y="1977971"/>
            <a:ext cx="9238033" cy="8417869"/>
          </a:xfrm>
        </p:spPr>
        <p:txBody>
          <a:bodyPr anchor="b"/>
          <a:lstStyle>
            <a:lvl1pPr algn="l">
              <a:defRPr sz="475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0978385" y="1977985"/>
            <a:ext cx="15697336" cy="42399844"/>
          </a:xfrm>
        </p:spPr>
        <p:txBody>
          <a:bodyPr/>
          <a:lstStyle>
            <a:lvl1pPr>
              <a:defRPr sz="759"/>
            </a:lvl1pPr>
            <a:lvl2pPr>
              <a:defRPr sz="664"/>
            </a:lvl2pPr>
            <a:lvl3pPr>
              <a:defRPr sz="570"/>
            </a:lvl3pPr>
            <a:lvl4pPr>
              <a:defRPr sz="475"/>
            </a:lvl4pPr>
            <a:lvl5pPr>
              <a:defRPr sz="475"/>
            </a:lvl5pPr>
            <a:lvl6pPr>
              <a:defRPr sz="475"/>
            </a:lvl6pPr>
            <a:lvl7pPr>
              <a:defRPr sz="475"/>
            </a:lvl7pPr>
            <a:lvl8pPr>
              <a:defRPr sz="475"/>
            </a:lvl8pPr>
            <a:lvl9pPr>
              <a:defRPr sz="475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403988" y="10395853"/>
            <a:ext cx="9238033" cy="33981975"/>
          </a:xfrm>
        </p:spPr>
        <p:txBody>
          <a:bodyPr/>
          <a:lstStyle>
            <a:lvl1pPr marL="0" indent="0">
              <a:buNone/>
              <a:defRPr sz="332"/>
            </a:lvl1pPr>
            <a:lvl2pPr marL="108496" indent="0">
              <a:buNone/>
              <a:defRPr sz="285"/>
            </a:lvl2pPr>
            <a:lvl3pPr marL="216992" indent="0">
              <a:buNone/>
              <a:defRPr sz="237"/>
            </a:lvl3pPr>
            <a:lvl4pPr marL="325487" indent="0">
              <a:buNone/>
              <a:defRPr sz="214"/>
            </a:lvl4pPr>
            <a:lvl5pPr marL="433983" indent="0">
              <a:buNone/>
              <a:defRPr sz="214"/>
            </a:lvl5pPr>
            <a:lvl6pPr marL="542478" indent="0">
              <a:buNone/>
              <a:defRPr sz="214"/>
            </a:lvl6pPr>
            <a:lvl7pPr marL="650975" indent="0">
              <a:buNone/>
              <a:defRPr sz="214"/>
            </a:lvl7pPr>
            <a:lvl8pPr marL="759470" indent="0">
              <a:buNone/>
              <a:defRPr sz="214"/>
            </a:lvl8pPr>
            <a:lvl9pPr marL="867966" indent="0">
              <a:buNone/>
              <a:defRPr sz="214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48A22E-D19F-4260-AE67-0590FD864103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94968D-1F94-497E-8C9E-2DE3C8388B33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503818" y="34775466"/>
            <a:ext cx="16847820" cy="4105441"/>
          </a:xfrm>
        </p:spPr>
        <p:txBody>
          <a:bodyPr anchor="b"/>
          <a:lstStyle>
            <a:lvl1pPr algn="l">
              <a:defRPr sz="475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503818" y="4438929"/>
            <a:ext cx="16847820" cy="29807535"/>
          </a:xfrm>
        </p:spPr>
        <p:txBody>
          <a:bodyPr rtlCol="0">
            <a:normAutofit/>
          </a:bodyPr>
          <a:lstStyle>
            <a:lvl1pPr marL="0" indent="0">
              <a:buNone/>
              <a:defRPr sz="759"/>
            </a:lvl1pPr>
            <a:lvl2pPr marL="108496" indent="0">
              <a:buNone/>
              <a:defRPr sz="664"/>
            </a:lvl2pPr>
            <a:lvl3pPr marL="216992" indent="0">
              <a:buNone/>
              <a:defRPr sz="570"/>
            </a:lvl3pPr>
            <a:lvl4pPr marL="325487" indent="0">
              <a:buNone/>
              <a:defRPr sz="475"/>
            </a:lvl4pPr>
            <a:lvl5pPr marL="433983" indent="0">
              <a:buNone/>
              <a:defRPr sz="475"/>
            </a:lvl5pPr>
            <a:lvl6pPr marL="542478" indent="0">
              <a:buNone/>
              <a:defRPr sz="475"/>
            </a:lvl6pPr>
            <a:lvl7pPr marL="650975" indent="0">
              <a:buNone/>
              <a:defRPr sz="475"/>
            </a:lvl7pPr>
            <a:lvl8pPr marL="759470" indent="0">
              <a:buNone/>
              <a:defRPr sz="475"/>
            </a:lvl8pPr>
            <a:lvl9pPr marL="867966" indent="0">
              <a:buNone/>
              <a:defRPr sz="475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503818" y="38880907"/>
            <a:ext cx="16847820" cy="5830404"/>
          </a:xfrm>
        </p:spPr>
        <p:txBody>
          <a:bodyPr/>
          <a:lstStyle>
            <a:lvl1pPr marL="0" indent="0">
              <a:buNone/>
              <a:defRPr sz="332"/>
            </a:lvl1pPr>
            <a:lvl2pPr marL="108496" indent="0">
              <a:buNone/>
              <a:defRPr sz="285"/>
            </a:lvl2pPr>
            <a:lvl3pPr marL="216992" indent="0">
              <a:buNone/>
              <a:defRPr sz="237"/>
            </a:lvl3pPr>
            <a:lvl4pPr marL="325487" indent="0">
              <a:buNone/>
              <a:defRPr sz="214"/>
            </a:lvl4pPr>
            <a:lvl5pPr marL="433983" indent="0">
              <a:buNone/>
              <a:defRPr sz="214"/>
            </a:lvl5pPr>
            <a:lvl6pPr marL="542478" indent="0">
              <a:buNone/>
              <a:defRPr sz="214"/>
            </a:lvl6pPr>
            <a:lvl7pPr marL="650975" indent="0">
              <a:buNone/>
              <a:defRPr sz="214"/>
            </a:lvl7pPr>
            <a:lvl8pPr marL="759470" indent="0">
              <a:buNone/>
              <a:defRPr sz="214"/>
            </a:lvl8pPr>
            <a:lvl9pPr marL="867966" indent="0">
              <a:buNone/>
              <a:defRPr sz="214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B815E3-66EA-4785-9ED8-1012588C2A90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B16327-698A-45CD-B488-EB46A6FD488A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제목 개체 틀 1"/>
          <p:cNvSpPr>
            <a:spLocks noGrp="1"/>
          </p:cNvSpPr>
          <p:nvPr>
            <p:ph type="title"/>
          </p:nvPr>
        </p:nvSpPr>
        <p:spPr bwMode="auto">
          <a:xfrm>
            <a:off x="1403985" y="1989473"/>
            <a:ext cx="25271730" cy="82798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텍스트 개체 틀 2"/>
          <p:cNvSpPr>
            <a:spLocks noGrp="1"/>
          </p:cNvSpPr>
          <p:nvPr>
            <p:ph type="body" idx="1"/>
          </p:nvPr>
        </p:nvSpPr>
        <p:spPr bwMode="auto">
          <a:xfrm>
            <a:off x="1403985" y="11591833"/>
            <a:ext cx="25271730" cy="327859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1403985" y="46045299"/>
            <a:ext cx="6551930" cy="264495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285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E90D3C5-2A58-466B-959C-AAF561C3290B}" type="datetimeFigureOut">
              <a:rPr lang="ko-KR" altLang="en-US"/>
              <a:pPr>
                <a:defRPr/>
              </a:pPr>
              <a:t>2020-09-24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9593903" y="46045299"/>
            <a:ext cx="8891905" cy="264495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kumimoji="0" sz="285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20123785" y="46045299"/>
            <a:ext cx="6551930" cy="264495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285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B6A50FDE-731C-4101-A44A-54470EF11E4E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sz="104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5pPr>
      <a:lvl6pPr marL="108496"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6pPr>
      <a:lvl7pPr marL="216992"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7pPr>
      <a:lvl8pPr marL="325487"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8pPr>
      <a:lvl9pPr marL="433983" algn="ctr" rtl="0" fontAlgn="base" latinLnBrk="1">
        <a:spcBef>
          <a:spcPct val="0"/>
        </a:spcBef>
        <a:spcAft>
          <a:spcPct val="0"/>
        </a:spcAft>
        <a:defRPr sz="1044">
          <a:solidFill>
            <a:schemeClr val="tx1"/>
          </a:solidFill>
          <a:latin typeface="맑은 고딕" pitchFamily="50" charset="-127"/>
          <a:ea typeface="맑은 고딕" pitchFamily="50" charset="-127"/>
        </a:defRPr>
      </a:lvl9pPr>
    </p:titleStyle>
    <p:bodyStyle>
      <a:lvl1pPr marL="81372" indent="-81372" algn="l" rtl="0" fontAlgn="base" latinLnBrk="1">
        <a:spcBef>
          <a:spcPct val="20000"/>
        </a:spcBef>
        <a:spcAft>
          <a:spcPct val="0"/>
        </a:spcAft>
        <a:buFont typeface="Arial" charset="0"/>
        <a:buChar char="•"/>
        <a:defRPr sz="759" kern="1200">
          <a:solidFill>
            <a:schemeClr val="tx1"/>
          </a:solidFill>
          <a:latin typeface="+mn-lt"/>
          <a:ea typeface="+mn-ea"/>
          <a:cs typeface="+mn-cs"/>
        </a:defRPr>
      </a:lvl1pPr>
      <a:lvl2pPr marL="176306" indent="-67810" algn="l" rtl="0" fontAlgn="base" latinLnBrk="1">
        <a:spcBef>
          <a:spcPct val="20000"/>
        </a:spcBef>
        <a:spcAft>
          <a:spcPct val="0"/>
        </a:spcAft>
        <a:buFont typeface="Arial" charset="0"/>
        <a:buChar char="–"/>
        <a:defRPr sz="664" kern="1200">
          <a:solidFill>
            <a:schemeClr val="tx1"/>
          </a:solidFill>
          <a:latin typeface="+mn-lt"/>
          <a:ea typeface="+mn-ea"/>
          <a:cs typeface="+mn-cs"/>
        </a:defRPr>
      </a:lvl2pPr>
      <a:lvl3pPr marL="271239" indent="-54248" algn="l" rtl="0" fontAlgn="base" latinLnBrk="1">
        <a:spcBef>
          <a:spcPct val="20000"/>
        </a:spcBef>
        <a:spcAft>
          <a:spcPct val="0"/>
        </a:spcAft>
        <a:buFont typeface="Arial" charset="0"/>
        <a:buChar char="•"/>
        <a:defRPr sz="570" kern="1200">
          <a:solidFill>
            <a:schemeClr val="tx1"/>
          </a:solidFill>
          <a:latin typeface="+mn-lt"/>
          <a:ea typeface="+mn-ea"/>
          <a:cs typeface="+mn-cs"/>
        </a:defRPr>
      </a:lvl3pPr>
      <a:lvl4pPr marL="379735" indent="-54248" algn="l" rtl="0" fontAlgn="base" latinLnBrk="1">
        <a:spcBef>
          <a:spcPct val="20000"/>
        </a:spcBef>
        <a:spcAft>
          <a:spcPct val="0"/>
        </a:spcAft>
        <a:buFont typeface="Arial" charset="0"/>
        <a:buChar char="–"/>
        <a:defRPr sz="475" kern="1200">
          <a:solidFill>
            <a:schemeClr val="tx1"/>
          </a:solidFill>
          <a:latin typeface="+mn-lt"/>
          <a:ea typeface="+mn-ea"/>
          <a:cs typeface="+mn-cs"/>
        </a:defRPr>
      </a:lvl4pPr>
      <a:lvl5pPr marL="488231" indent="-54248" algn="l" rtl="0" fontAlgn="base" latinLnBrk="1">
        <a:spcBef>
          <a:spcPct val="20000"/>
        </a:spcBef>
        <a:spcAft>
          <a:spcPct val="0"/>
        </a:spcAft>
        <a:buFont typeface="Arial" charset="0"/>
        <a:buChar char="»"/>
        <a:defRPr sz="475" kern="1200">
          <a:solidFill>
            <a:schemeClr val="tx1"/>
          </a:solidFill>
          <a:latin typeface="+mn-lt"/>
          <a:ea typeface="+mn-ea"/>
          <a:cs typeface="+mn-cs"/>
        </a:defRPr>
      </a:lvl5pPr>
      <a:lvl6pPr marL="596726" indent="-54248" algn="l" defTabSz="216992" rtl="0" eaLnBrk="1" latinLnBrk="1" hangingPunct="1">
        <a:spcBef>
          <a:spcPct val="20000"/>
        </a:spcBef>
        <a:buFont typeface="Arial" pitchFamily="34" charset="0"/>
        <a:buChar char="•"/>
        <a:defRPr sz="475" kern="1200">
          <a:solidFill>
            <a:schemeClr val="tx1"/>
          </a:solidFill>
          <a:latin typeface="+mn-lt"/>
          <a:ea typeface="+mn-ea"/>
          <a:cs typeface="+mn-cs"/>
        </a:defRPr>
      </a:lvl6pPr>
      <a:lvl7pPr marL="705222" indent="-54248" algn="l" defTabSz="216992" rtl="0" eaLnBrk="1" latinLnBrk="1" hangingPunct="1">
        <a:spcBef>
          <a:spcPct val="20000"/>
        </a:spcBef>
        <a:buFont typeface="Arial" pitchFamily="34" charset="0"/>
        <a:buChar char="•"/>
        <a:defRPr sz="475" kern="1200">
          <a:solidFill>
            <a:schemeClr val="tx1"/>
          </a:solidFill>
          <a:latin typeface="+mn-lt"/>
          <a:ea typeface="+mn-ea"/>
          <a:cs typeface="+mn-cs"/>
        </a:defRPr>
      </a:lvl7pPr>
      <a:lvl8pPr marL="813718" indent="-54248" algn="l" defTabSz="216992" rtl="0" eaLnBrk="1" latinLnBrk="1" hangingPunct="1">
        <a:spcBef>
          <a:spcPct val="20000"/>
        </a:spcBef>
        <a:buFont typeface="Arial" pitchFamily="34" charset="0"/>
        <a:buChar char="•"/>
        <a:defRPr sz="475" kern="1200">
          <a:solidFill>
            <a:schemeClr val="tx1"/>
          </a:solidFill>
          <a:latin typeface="+mn-lt"/>
          <a:ea typeface="+mn-ea"/>
          <a:cs typeface="+mn-cs"/>
        </a:defRPr>
      </a:lvl8pPr>
      <a:lvl9pPr marL="922214" indent="-54248" algn="l" defTabSz="216992" rtl="0" eaLnBrk="1" latinLnBrk="1" hangingPunct="1">
        <a:spcBef>
          <a:spcPct val="20000"/>
        </a:spcBef>
        <a:buFont typeface="Arial" pitchFamily="34" charset="0"/>
        <a:buChar char="•"/>
        <a:defRPr sz="47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1pPr>
      <a:lvl2pPr marL="108496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2pPr>
      <a:lvl3pPr marL="216992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3pPr>
      <a:lvl4pPr marL="325487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4pPr>
      <a:lvl5pPr marL="433983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5pPr>
      <a:lvl6pPr marL="542478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6pPr>
      <a:lvl7pPr marL="650975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7pPr>
      <a:lvl8pPr marL="759470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8pPr>
      <a:lvl9pPr marL="867966" algn="l" defTabSz="216992" rtl="0" eaLnBrk="1" latinLnBrk="1" hangingPunct="1">
        <a:defRPr sz="42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ChangeArrowheads="1"/>
          </p:cNvSpPr>
          <p:nvPr/>
        </p:nvSpPr>
        <p:spPr bwMode="auto">
          <a:xfrm>
            <a:off x="574354" y="644924"/>
            <a:ext cx="26930992" cy="3785652"/>
          </a:xfrm>
          <a:prstGeom prst="rect">
            <a:avLst/>
          </a:prstGeom>
          <a:noFill/>
          <a:ln w="9525">
            <a:solidFill>
              <a:schemeClr val="bg1">
                <a:lumMod val="85000"/>
              </a:schemeClr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kumimoji="0" lang="en-US" altLang="ko-KR" sz="6000" b="1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[</a:t>
            </a:r>
            <a:r>
              <a:rPr kumimoji="0" lang="ko-KR" altLang="en-US" sz="6000" b="1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번호</a:t>
            </a:r>
            <a:r>
              <a:rPr kumimoji="0" lang="en-US" altLang="ko-KR" sz="6000" b="1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] </a:t>
            </a:r>
            <a:r>
              <a:rPr kumimoji="0" lang="ko-KR" altLang="en-US" sz="6000" b="1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제목 </a:t>
            </a:r>
            <a:r>
              <a:rPr kumimoji="0" lang="en-US" altLang="ko-KR" sz="6000" b="1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(3</a:t>
            </a:r>
            <a:r>
              <a:rPr kumimoji="0" lang="ko-KR" altLang="en-US" sz="6000" b="1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줄 내로 </a:t>
            </a:r>
            <a:r>
              <a:rPr kumimoji="0" lang="ko-KR" altLang="en-US" sz="6000" b="1" dirty="0" smtClean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작성</a:t>
            </a:r>
            <a:r>
              <a:rPr kumimoji="0" lang="en-US" altLang="ko-KR" sz="6000" b="1" dirty="0" smtClean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)</a:t>
            </a:r>
            <a:endParaRPr kumimoji="0" lang="en-US" altLang="en-US" sz="6000" dirty="0">
              <a:solidFill>
                <a:srgbClr val="002060"/>
              </a:solidFill>
              <a:latin typeface="+mj-lt"/>
              <a:ea typeface="맑은 고딕" pitchFamily="50" charset="-127"/>
              <a:cs typeface="Arial" charset="0"/>
            </a:endParaRPr>
          </a:p>
          <a:p>
            <a:endParaRPr kumimoji="0" lang="en-US" altLang="en-US" sz="6000" dirty="0">
              <a:solidFill>
                <a:srgbClr val="002060"/>
              </a:solidFill>
              <a:latin typeface="+mj-lt"/>
              <a:ea typeface="맑은 고딕" pitchFamily="50" charset="-127"/>
              <a:cs typeface="Arial" charset="0"/>
            </a:endParaRPr>
          </a:p>
          <a:p>
            <a:r>
              <a:rPr kumimoji="0" lang="ko-KR" altLang="en-US" sz="6000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저자명</a:t>
            </a:r>
            <a:endParaRPr kumimoji="0" lang="en-US" altLang="ko-KR" sz="6000" dirty="0">
              <a:solidFill>
                <a:srgbClr val="002060"/>
              </a:solidFill>
              <a:latin typeface="+mj-lt"/>
              <a:ea typeface="맑은 고딕" pitchFamily="50" charset="-127"/>
              <a:cs typeface="Arial" charset="0"/>
            </a:endParaRPr>
          </a:p>
          <a:p>
            <a:r>
              <a:rPr kumimoji="0" lang="ko-KR" altLang="en-US" sz="6000" dirty="0">
                <a:solidFill>
                  <a:srgbClr val="002060"/>
                </a:solidFill>
                <a:latin typeface="+mj-lt"/>
                <a:ea typeface="맑은 고딕" pitchFamily="50" charset="-127"/>
                <a:cs typeface="Arial" charset="0"/>
              </a:rPr>
              <a:t>소속</a:t>
            </a:r>
            <a:endParaRPr kumimoji="0" lang="sv-SE" altLang="en-US" sz="6000" dirty="0">
              <a:solidFill>
                <a:srgbClr val="002060"/>
              </a:solidFill>
              <a:latin typeface="+mj-lt"/>
              <a:ea typeface="맑은 고딕" pitchFamily="50" charset="-127"/>
              <a:cs typeface="Arial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90357" y="5181428"/>
            <a:ext cx="26914990" cy="4379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None/>
            </a:pPr>
            <a:r>
              <a:rPr lang="ko-KR" altLang="en-US" sz="6600" b="1" dirty="0">
                <a:latin typeface="+mn-ea"/>
                <a:ea typeface="+mn-ea"/>
              </a:rPr>
              <a:t>본문</a:t>
            </a:r>
            <a:endParaRPr lang="en-US" altLang="ko-KR" sz="6600" b="1" dirty="0">
              <a:latin typeface="+mn-ea"/>
              <a:ea typeface="+mn-ea"/>
            </a:endParaRPr>
          </a:p>
          <a:p>
            <a:pPr>
              <a:buNone/>
            </a:pPr>
            <a:r>
              <a:rPr lang="en-US" altLang="ko-KR" sz="6600" b="1" dirty="0"/>
              <a:t> </a:t>
            </a:r>
            <a:r>
              <a:rPr lang="en-US" altLang="ko-KR" sz="6000" dirty="0"/>
              <a:t>- </a:t>
            </a:r>
            <a:r>
              <a:rPr lang="ko-KR" altLang="en-US" sz="6000" dirty="0">
                <a:latin typeface="+mn-ea"/>
                <a:ea typeface="+mn-ea"/>
              </a:rPr>
              <a:t>영어는 </a:t>
            </a:r>
            <a:r>
              <a:rPr lang="en-US" altLang="ko-KR" sz="6000" dirty="0"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Arial</a:t>
            </a:r>
            <a:r>
              <a:rPr lang="en-US" altLang="ko-KR" sz="6000" dirty="0">
                <a:latin typeface="+mn-ea"/>
                <a:ea typeface="+mn-ea"/>
              </a:rPr>
              <a:t>, </a:t>
            </a:r>
            <a:r>
              <a:rPr lang="ko-KR" altLang="en-US" sz="6000" dirty="0">
                <a:latin typeface="+mn-ea"/>
                <a:ea typeface="+mn-ea"/>
              </a:rPr>
              <a:t>한글은 맑은 고딕으로 </a:t>
            </a:r>
            <a:r>
              <a:rPr lang="ko-KR" altLang="en-US" sz="6000" dirty="0" smtClean="0">
                <a:latin typeface="+mn-ea"/>
                <a:ea typeface="+mn-ea"/>
              </a:rPr>
              <a:t>작성</a:t>
            </a: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6000" dirty="0">
              <a:latin typeface="+mn-ea"/>
              <a:ea typeface="+mn-ea"/>
            </a:endParaRPr>
          </a:p>
          <a:p>
            <a:pPr>
              <a:buNone/>
            </a:pPr>
            <a:endParaRPr lang="en-US" altLang="ko-KR" sz="96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>
              <a:buNone/>
            </a:pPr>
            <a:endParaRPr lang="en-US" altLang="ko-KR" sz="96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>
              <a:buNone/>
            </a:pPr>
            <a:endParaRPr lang="en-US" altLang="ko-KR" sz="96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>
              <a:buNone/>
            </a:pPr>
            <a:endParaRPr lang="en-US" altLang="ko-KR" sz="96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>
              <a:buNone/>
            </a:pPr>
            <a:endParaRPr lang="en-US" altLang="ko-KR" sz="96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>
              <a:buNone/>
            </a:pPr>
            <a:endParaRPr lang="en-US" altLang="ko-KR" sz="96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>
              <a:buNone/>
            </a:pPr>
            <a:r>
              <a:rPr lang="en-US" altLang="ko-KR" sz="9600" b="1" dirty="0">
                <a:solidFill>
                  <a:srgbClr val="FF0000"/>
                </a:solidFill>
                <a:latin typeface="+mn-ea"/>
                <a:ea typeface="+mn-ea"/>
              </a:rPr>
              <a:t> </a:t>
            </a:r>
            <a:r>
              <a:rPr lang="en-US" altLang="ko-KR" sz="8000" b="1" dirty="0" smtClean="0">
                <a:latin typeface="+mn-ea"/>
                <a:ea typeface="+mn-ea"/>
              </a:rPr>
              <a:t>※ </a:t>
            </a:r>
            <a:r>
              <a:rPr lang="ko-KR" altLang="en-US" sz="8000" b="1" dirty="0" smtClean="0">
                <a:latin typeface="+mn-ea"/>
                <a:ea typeface="+mn-ea"/>
              </a:rPr>
              <a:t>파일 제출시 유의사항</a:t>
            </a:r>
            <a:endParaRPr lang="en-US" altLang="ko-KR" sz="8000" b="1" dirty="0" smtClean="0">
              <a:latin typeface="+mn-ea"/>
              <a:ea typeface="+mn-ea"/>
            </a:endParaRPr>
          </a:p>
          <a:p>
            <a:pPr>
              <a:buNone/>
            </a:pPr>
            <a:endParaRPr lang="en-US" altLang="ko-KR" sz="8000" b="1" dirty="0" smtClean="0">
              <a:latin typeface="+mn-ea"/>
              <a:ea typeface="+mn-ea"/>
            </a:endParaRPr>
          </a:p>
          <a:p>
            <a:pPr>
              <a:buNone/>
            </a:pPr>
            <a:r>
              <a:rPr lang="en-US" altLang="ko-KR" sz="8000" b="1" dirty="0">
                <a:latin typeface="+mn-ea"/>
                <a:ea typeface="+mn-ea"/>
              </a:rPr>
              <a:t> </a:t>
            </a:r>
            <a:r>
              <a:rPr lang="en-US" altLang="ko-KR" sz="8000" b="1" dirty="0" smtClean="0">
                <a:latin typeface="+mn-ea"/>
                <a:ea typeface="+mn-ea"/>
              </a:rPr>
              <a:t>- </a:t>
            </a:r>
            <a:r>
              <a:rPr lang="ko-KR" altLang="en-US" sz="8000" b="1" dirty="0" smtClean="0">
                <a:latin typeface="+mn-ea"/>
                <a:ea typeface="+mn-ea"/>
              </a:rPr>
              <a:t>슬라이드 사이즈는 반드시 </a:t>
            </a:r>
            <a:r>
              <a:rPr lang="ko-KR" altLang="en-US" sz="8000" b="1" dirty="0" smtClean="0">
                <a:solidFill>
                  <a:srgbClr val="FF0000"/>
                </a:solidFill>
                <a:latin typeface="+mn-ea"/>
                <a:ea typeface="+mn-ea"/>
              </a:rPr>
              <a:t>학회 지정 사이즈</a:t>
            </a:r>
            <a:r>
              <a:rPr lang="ko-KR" altLang="en-US" sz="8000" b="1" dirty="0" smtClean="0">
                <a:latin typeface="+mn-ea"/>
                <a:ea typeface="+mn-ea"/>
              </a:rPr>
              <a:t>로 제작</a:t>
            </a:r>
            <a:r>
              <a:rPr lang="en-US" altLang="ko-KR" sz="8000" b="1" dirty="0" smtClean="0">
                <a:latin typeface="+mn-ea"/>
                <a:ea typeface="+mn-ea"/>
              </a:rPr>
              <a:t/>
            </a:r>
            <a:br>
              <a:rPr lang="en-US" altLang="ko-KR" sz="8000" b="1" dirty="0" smtClean="0">
                <a:latin typeface="+mn-ea"/>
                <a:ea typeface="+mn-ea"/>
              </a:rPr>
            </a:br>
            <a:r>
              <a:rPr lang="en-US" altLang="ko-KR" sz="8000" b="1" dirty="0" smtClean="0">
                <a:solidFill>
                  <a:srgbClr val="FF0000"/>
                </a:solidFill>
                <a:latin typeface="+mn-ea"/>
                <a:ea typeface="+mn-ea"/>
              </a:rPr>
              <a:t>   (</a:t>
            </a:r>
            <a:r>
              <a:rPr lang="ko-KR" altLang="en-US" sz="8000" b="1" dirty="0" smtClean="0">
                <a:solidFill>
                  <a:srgbClr val="FF0000"/>
                </a:solidFill>
                <a:latin typeface="+mn-ea"/>
                <a:ea typeface="+mn-ea"/>
              </a:rPr>
              <a:t>너비 </a:t>
            </a:r>
            <a:r>
              <a:rPr lang="en-US" altLang="ko-KR" sz="8000" b="1" dirty="0" smtClean="0">
                <a:solidFill>
                  <a:srgbClr val="FF0000"/>
                </a:solidFill>
                <a:latin typeface="+mn-ea"/>
                <a:ea typeface="+mn-ea"/>
              </a:rPr>
              <a:t>78cm /  </a:t>
            </a:r>
            <a:r>
              <a:rPr lang="ko-KR" altLang="en-US" sz="8000" b="1" dirty="0" smtClean="0">
                <a:solidFill>
                  <a:srgbClr val="FF0000"/>
                </a:solidFill>
                <a:latin typeface="+mn-ea"/>
                <a:ea typeface="+mn-ea"/>
              </a:rPr>
              <a:t>높이</a:t>
            </a:r>
            <a:r>
              <a:rPr lang="en-US" altLang="ko-KR" sz="8000" b="1" dirty="0">
                <a:solidFill>
                  <a:srgbClr val="FF0000"/>
                </a:solidFill>
                <a:latin typeface="+mn-ea"/>
                <a:ea typeface="+mn-ea"/>
              </a:rPr>
              <a:t> </a:t>
            </a:r>
            <a:r>
              <a:rPr lang="en-US" altLang="ko-KR" sz="8000" b="1" dirty="0" smtClean="0">
                <a:solidFill>
                  <a:srgbClr val="FF0000"/>
                </a:solidFill>
                <a:latin typeface="+mn-ea"/>
                <a:ea typeface="+mn-ea"/>
              </a:rPr>
              <a:t>138cm)</a:t>
            </a:r>
            <a:br>
              <a:rPr lang="en-US" altLang="ko-KR" sz="8000" b="1" dirty="0" smtClean="0">
                <a:solidFill>
                  <a:srgbClr val="FF0000"/>
                </a:solidFill>
                <a:latin typeface="+mn-ea"/>
                <a:ea typeface="+mn-ea"/>
              </a:rPr>
            </a:br>
            <a:r>
              <a:rPr lang="en-US" altLang="ko-KR" sz="8000" b="1" dirty="0" smtClean="0">
                <a:latin typeface="+mn-ea"/>
                <a:ea typeface="+mn-ea"/>
              </a:rPr>
              <a:t> - </a:t>
            </a:r>
            <a:r>
              <a:rPr lang="ko-KR" altLang="en-US" sz="8000" b="1" dirty="0" smtClean="0">
                <a:latin typeface="+mn-ea"/>
                <a:ea typeface="+mn-ea"/>
              </a:rPr>
              <a:t>파일 제목에 반드시 포스터 번호 작성</a:t>
            </a:r>
            <a:r>
              <a:rPr lang="en-US" altLang="ko-KR" sz="8000" b="1" dirty="0" smtClean="0">
                <a:latin typeface="+mn-ea"/>
                <a:ea typeface="+mn-ea"/>
              </a:rPr>
              <a:t/>
            </a:r>
            <a:br>
              <a:rPr lang="en-US" altLang="ko-KR" sz="8000" b="1" dirty="0" smtClean="0">
                <a:latin typeface="+mn-ea"/>
                <a:ea typeface="+mn-ea"/>
              </a:rPr>
            </a:br>
            <a:r>
              <a:rPr lang="en-US" altLang="ko-KR" sz="8000" b="1" dirty="0" smtClean="0">
                <a:latin typeface="+mn-ea"/>
                <a:ea typeface="+mn-ea"/>
              </a:rPr>
              <a:t> - </a:t>
            </a:r>
            <a:r>
              <a:rPr lang="ko-KR" altLang="en-US" sz="8000" b="1" dirty="0" smtClean="0">
                <a:solidFill>
                  <a:srgbClr val="FF0000"/>
                </a:solidFill>
                <a:latin typeface="+mn-ea"/>
                <a:ea typeface="+mn-ea"/>
              </a:rPr>
              <a:t>파일 형식은 </a:t>
            </a:r>
            <a:r>
              <a:rPr lang="en-US" altLang="ko-KR" sz="8000" b="1" dirty="0" smtClean="0">
                <a:solidFill>
                  <a:srgbClr val="FF0000"/>
                </a:solidFill>
                <a:latin typeface="+mn-ea"/>
                <a:ea typeface="+mn-ea"/>
              </a:rPr>
              <a:t>PPT, PNG</a:t>
            </a:r>
            <a:r>
              <a:rPr lang="ko-KR" altLang="en-US" sz="8000" b="1" dirty="0" smtClean="0">
                <a:latin typeface="+mn-ea"/>
                <a:ea typeface="+mn-ea"/>
              </a:rPr>
              <a:t>로 제출</a:t>
            </a:r>
            <a:endParaRPr lang="en-US" altLang="ko-KR" sz="8000" b="1" dirty="0" smtClean="0">
              <a:latin typeface="+mn-ea"/>
              <a:ea typeface="+mn-ea"/>
            </a:endParaRPr>
          </a:p>
          <a:p>
            <a:pPr>
              <a:buNone/>
            </a:pPr>
            <a:r>
              <a:rPr lang="en-US" altLang="ko-KR" sz="8000" b="1" dirty="0">
                <a:latin typeface="+mn-ea"/>
                <a:ea typeface="+mn-ea"/>
              </a:rPr>
              <a:t> </a:t>
            </a:r>
            <a:r>
              <a:rPr lang="en-US" altLang="ko-KR" sz="8000" b="1" dirty="0" smtClean="0">
                <a:latin typeface="+mn-ea"/>
                <a:ea typeface="+mn-ea"/>
              </a:rPr>
              <a:t>(</a:t>
            </a:r>
            <a:r>
              <a:rPr lang="en-US" altLang="ko-KR" sz="8000" b="1" dirty="0" smtClean="0">
                <a:latin typeface="+mn-ea"/>
                <a:ea typeface="+mn-ea"/>
              </a:rPr>
              <a:t>PPT </a:t>
            </a:r>
            <a:r>
              <a:rPr lang="ko-KR" altLang="en-US" sz="8000" b="1" dirty="0" smtClean="0">
                <a:latin typeface="+mn-ea"/>
                <a:ea typeface="+mn-ea"/>
              </a:rPr>
              <a:t>형식으로만 제출할 경우 학회에서 </a:t>
            </a:r>
            <a:r>
              <a:rPr lang="en-US" altLang="ko-KR" sz="8000" b="1" dirty="0" smtClean="0">
                <a:latin typeface="+mn-ea"/>
                <a:ea typeface="+mn-ea"/>
              </a:rPr>
              <a:t>PNG </a:t>
            </a:r>
            <a:r>
              <a:rPr lang="ko-KR" altLang="en-US" sz="8000" b="1" dirty="0" smtClean="0">
                <a:latin typeface="+mn-ea"/>
                <a:ea typeface="+mn-ea"/>
              </a:rPr>
              <a:t>변환 시 파일 깨짐 현상이 발생할 수 있습니다</a:t>
            </a:r>
            <a:r>
              <a:rPr lang="en-US" altLang="ko-KR" sz="8000" b="1" dirty="0" smtClean="0">
                <a:latin typeface="+mn-ea"/>
                <a:ea typeface="+mn-ea"/>
              </a:rPr>
              <a:t>.</a:t>
            </a:r>
            <a:r>
              <a:rPr lang="en-US" altLang="ko-KR" sz="8000" b="1" dirty="0">
                <a:latin typeface="+mn-ea"/>
                <a:ea typeface="+mn-ea"/>
              </a:rPr>
              <a:t/>
            </a:r>
            <a:br>
              <a:rPr lang="en-US" altLang="ko-KR" sz="8000" b="1" dirty="0">
                <a:latin typeface="+mn-ea"/>
                <a:ea typeface="+mn-ea"/>
              </a:rPr>
            </a:br>
            <a:r>
              <a:rPr lang="ko-KR" altLang="en-US" sz="8000" b="1" dirty="0" smtClean="0">
                <a:latin typeface="+mn-ea"/>
                <a:ea typeface="+mn-ea"/>
              </a:rPr>
              <a:t>깨짐 현상 방지를 위해 </a:t>
            </a:r>
            <a:r>
              <a:rPr lang="en-US" altLang="ko-KR" sz="8000" b="1" dirty="0" smtClean="0">
                <a:latin typeface="+mn-ea"/>
                <a:ea typeface="+mn-ea"/>
              </a:rPr>
              <a:t>PNG </a:t>
            </a:r>
            <a:r>
              <a:rPr lang="ko-KR" altLang="en-US" sz="8000" b="1" dirty="0" smtClean="0">
                <a:latin typeface="+mn-ea"/>
                <a:ea typeface="+mn-ea"/>
              </a:rPr>
              <a:t>파일 함께 제출 바랍니다</a:t>
            </a:r>
            <a:r>
              <a:rPr lang="en-US" altLang="ko-KR" sz="8000" b="1" dirty="0" smtClean="0">
                <a:latin typeface="+mn-ea"/>
                <a:ea typeface="+mn-ea"/>
              </a:rPr>
              <a:t>.)</a:t>
            </a:r>
            <a:br>
              <a:rPr lang="en-US" altLang="ko-KR" sz="8000" b="1" dirty="0" smtClean="0">
                <a:latin typeface="+mn-ea"/>
                <a:ea typeface="+mn-ea"/>
              </a:rPr>
            </a:br>
            <a:endParaRPr lang="en-US" altLang="ko-KR" sz="8000" b="1" dirty="0" smtClean="0">
              <a:latin typeface="+mn-ea"/>
              <a:ea typeface="+mn-ea"/>
            </a:endParaRPr>
          </a:p>
          <a:p>
            <a:pPr>
              <a:buNone/>
            </a:pPr>
            <a:r>
              <a:rPr lang="en-US" altLang="ko-KR" sz="8000" b="1" dirty="0" smtClean="0">
                <a:latin typeface="+mn-ea"/>
                <a:ea typeface="+mn-ea"/>
              </a:rPr>
              <a:t>PNG </a:t>
            </a:r>
            <a:r>
              <a:rPr lang="ko-KR" altLang="en-US" sz="8000" b="1" dirty="0" smtClean="0">
                <a:latin typeface="+mn-ea"/>
                <a:ea typeface="+mn-ea"/>
              </a:rPr>
              <a:t>변환 방법 </a:t>
            </a:r>
            <a:r>
              <a:rPr lang="en-US" altLang="ko-KR" sz="8000" b="1" dirty="0" smtClean="0">
                <a:latin typeface="+mn-ea"/>
                <a:ea typeface="+mn-ea"/>
              </a:rPr>
              <a:t>: </a:t>
            </a:r>
            <a:endParaRPr lang="en-US" altLang="ko-KR" sz="8000" b="1" dirty="0" smtClean="0">
              <a:latin typeface="+mn-ea"/>
              <a:ea typeface="+mn-ea"/>
            </a:endParaRPr>
          </a:p>
          <a:p>
            <a:pPr>
              <a:buNone/>
            </a:pPr>
            <a:r>
              <a:rPr lang="ko-KR" altLang="en-US" sz="6000" dirty="0" smtClean="0">
                <a:latin typeface="+mn-ea"/>
                <a:ea typeface="+mn-ea"/>
              </a:rPr>
              <a:t>파일 </a:t>
            </a:r>
            <a:r>
              <a:rPr lang="en-US" altLang="ko-KR" sz="6000" dirty="0" smtClean="0">
                <a:latin typeface="+mn-ea"/>
                <a:ea typeface="+mn-ea"/>
              </a:rPr>
              <a:t>-&gt; </a:t>
            </a:r>
            <a:r>
              <a:rPr lang="ko-KR" altLang="en-US" sz="6000" dirty="0" smtClean="0">
                <a:latin typeface="+mn-ea"/>
                <a:ea typeface="+mn-ea"/>
              </a:rPr>
              <a:t>내보내기 </a:t>
            </a:r>
            <a:r>
              <a:rPr lang="en-US" altLang="ko-KR" sz="6000" dirty="0" smtClean="0">
                <a:latin typeface="+mn-ea"/>
                <a:ea typeface="+mn-ea"/>
              </a:rPr>
              <a:t>-&gt; </a:t>
            </a:r>
            <a:r>
              <a:rPr lang="ko-KR" altLang="en-US" sz="6000" dirty="0" smtClean="0">
                <a:latin typeface="+mn-ea"/>
                <a:ea typeface="+mn-ea"/>
              </a:rPr>
              <a:t>파일형식변경 </a:t>
            </a:r>
            <a:r>
              <a:rPr lang="en-US" altLang="ko-KR" sz="6000" dirty="0" smtClean="0">
                <a:latin typeface="+mn-ea"/>
                <a:ea typeface="+mn-ea"/>
              </a:rPr>
              <a:t>-&gt; </a:t>
            </a:r>
            <a:r>
              <a:rPr lang="ko-KR" altLang="en-US" sz="6000" dirty="0" smtClean="0">
                <a:latin typeface="+mn-ea"/>
                <a:ea typeface="+mn-ea"/>
              </a:rPr>
              <a:t>이미지파일형식</a:t>
            </a:r>
            <a:r>
              <a:rPr lang="en-US" altLang="ko-KR" sz="6000" dirty="0" smtClean="0">
                <a:latin typeface="+mn-ea"/>
                <a:ea typeface="+mn-ea"/>
              </a:rPr>
              <a:t>(PNG) -&gt; </a:t>
            </a:r>
            <a:br>
              <a:rPr lang="en-US" altLang="ko-KR" sz="6000" dirty="0" smtClean="0">
                <a:latin typeface="+mn-ea"/>
                <a:ea typeface="+mn-ea"/>
              </a:rPr>
            </a:br>
            <a:r>
              <a:rPr lang="ko-KR" altLang="en-US" sz="6000" dirty="0" smtClean="0">
                <a:latin typeface="+mn-ea"/>
                <a:ea typeface="+mn-ea"/>
              </a:rPr>
              <a:t>모든 슬라이드 클릭 </a:t>
            </a:r>
            <a:r>
              <a:rPr lang="en-US" altLang="ko-KR" sz="6000" dirty="0" smtClean="0">
                <a:latin typeface="+mn-ea"/>
                <a:ea typeface="+mn-ea"/>
              </a:rPr>
              <a:t>-&gt; </a:t>
            </a:r>
            <a:r>
              <a:rPr lang="ko-KR" altLang="en-US" sz="6000" dirty="0" smtClean="0">
                <a:latin typeface="+mn-ea"/>
                <a:ea typeface="+mn-ea"/>
              </a:rPr>
              <a:t>완료된 </a:t>
            </a:r>
            <a:r>
              <a:rPr lang="en-US" altLang="ko-KR" sz="6000" dirty="0" smtClean="0">
                <a:latin typeface="+mn-ea"/>
                <a:ea typeface="+mn-ea"/>
              </a:rPr>
              <a:t>PNG </a:t>
            </a:r>
            <a:r>
              <a:rPr lang="ko-KR" altLang="en-US" sz="6000" dirty="0" smtClean="0">
                <a:latin typeface="+mn-ea"/>
                <a:ea typeface="+mn-ea"/>
              </a:rPr>
              <a:t>파일 확인 </a:t>
            </a:r>
            <a:endParaRPr lang="ko-KR" altLang="en-US" sz="6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886</TotalTime>
  <Words>117</Words>
  <Application>Microsoft Office PowerPoint</Application>
  <PresentationFormat>사용자 지정</PresentationFormat>
  <Paragraphs>35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5" baseType="lpstr">
      <vt:lpstr>굴림</vt:lpstr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user</dc:creator>
  <cp:lastModifiedBy>Windows 사용자</cp:lastModifiedBy>
  <cp:revision>73</cp:revision>
  <dcterms:created xsi:type="dcterms:W3CDTF">2014-07-24T22:56:28Z</dcterms:created>
  <dcterms:modified xsi:type="dcterms:W3CDTF">2020-09-24T05:41:29Z</dcterms:modified>
</cp:coreProperties>
</file>

<file path=docProps/thumbnail.jpeg>
</file>